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5"/>
  </p:notesMasterIdLst>
  <p:sldIdLst>
    <p:sldId id="256" r:id="rId3"/>
    <p:sldId id="257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FD45162-DB2C-4376-B9F3-516CD129F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89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8C9918-E327-45B7-ACB1-9F738EF1995E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F1A915-4C2F-4927-BD34-9A68E2E10FF0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121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00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1245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7825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799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0224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198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331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486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796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099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893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74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8192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8192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8195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8196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8197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8197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10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236" name="Text Box 68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237" name="Text Box 69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神仍坐著為王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 is still on the throne,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祂必將你記在心上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He will remember His own;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雖有暫時風浪，雖有撒但虛謊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Though trials may press us and burdens distress us,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祂必不會叫你獨當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never will leave us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</a:rPr>
              <a:t>H504</a:t>
            </a:r>
            <a:r>
              <a:rPr lang="en-US" sz="2800" b="1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sz="2600" b="1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神仍坐著為王</a:t>
            </a:r>
            <a:br>
              <a:rPr lang="en-US" sz="2600" b="1" dirty="0"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GOD IS STILL ON THE THRONE (1/1)</a:t>
            </a:r>
            <a:endParaRPr lang="en-US" sz="24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H504  (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神仍坐著為王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God is still on the throne,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祂必將你記在心上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never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forsaketh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His own;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祂不會說謊，也不將你遺忘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His promise is true, He will not forget you,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神仍坐著為王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God is still on the throne.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Template3">
  <a:themeElements>
    <a:clrScheme name="3_Template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3_Template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Template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64</TotalTime>
  <Words>91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3_Template3</vt:lpstr>
      <vt:lpstr>cccta_hymn</vt:lpstr>
      <vt:lpstr>H504  神仍坐著為王 GOD IS STILL ON THE THRONE (1/1)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H504 神仍坐著為王 GOD IS STILL ON THE THRONE</dc:title>
  <dc:subject>Hymnary 聖徒詩歌</dc:subject>
  <dc:creator>Mrs. F. W. Suffield</dc:creator>
  <cp:lastModifiedBy>Timothy Liang</cp:lastModifiedBy>
  <cp:revision>19</cp:revision>
  <dcterms:created xsi:type="dcterms:W3CDTF">2001-11-12T18:18:28Z</dcterms:created>
  <dcterms:modified xsi:type="dcterms:W3CDTF">2017-08-05T23:42:35Z</dcterms:modified>
</cp:coreProperties>
</file>